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450FA-4D05-48D8-AE58-3831AC78B0DC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CAC4-9722-4E32-8819-AA7167E65B6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4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FE8EF-B34F-410A-867F-000E30F47E4D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0308C-4428-46FE-9CC1-E021F678E1B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5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911C-2EDB-404B-8A15-0D16CC31FC93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F2B2E-3583-48CD-AA1E-1519C6B46D4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3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41DDA-9653-4F77-A58B-8CCB22C13CEF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A7313-8D92-429E-858E-852C9423C0D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8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43C4-349C-46E0-B568-4586426255AA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21C08-E850-471E-8EC8-D0C8E9E3D4C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6A0FD-1F70-4644-8B88-80793888B1E0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43021-FB7D-49D6-8403-0B3BC00A19E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8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9D87B-58F5-4B5F-89DF-0FF8BBF9CE62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EF846-24C8-4C33-8868-4F8847801BF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0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8562F-7334-47E1-B2D3-2B6E8AF8825C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33EF8-8840-4BBB-9045-A72F7A91D11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15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76BE-878C-42DC-803A-976EA21A3DEE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25CF-0FCC-4C2E-95D8-64C13C91CE6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51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9513C-406B-428E-BBFC-10A1B5C0F02E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A5544-D993-4263-B26C-2826F5EC86E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8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61FF-FAF2-4CC2-BFD0-B0B5B96E1E48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74C81-D2A9-4DBF-8698-29C26FF5CDB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5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  <a:endParaRPr lang="en-GB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en-GB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72B3DE-5E4A-4FB6-B251-EC8AB4410BB5}" type="datetimeFigureOut">
              <a:rPr lang="en-GB"/>
              <a:pPr>
                <a:defRPr/>
              </a:pPr>
              <a:t>07/05/2018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49B63C-094D-40CE-95F6-96F5E3494C8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7988" y="307975"/>
            <a:ext cx="10674974" cy="65556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Warum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weichen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chemischen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Eigenschaften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von Lithium und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seinen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Verbindungen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denen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übrigen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Alkalimetalle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Weil ….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UcParenR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Lithium die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geringste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Atommasse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UcParenR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UcParenR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Lithium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geringste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Dichte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hat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UcParenR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UcParenR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Lithium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ausgeprägtesten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Metallcharakter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hat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Lithium-Atom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und Lithium-Ion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klein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Richtige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Antwort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Schlücker</dc:creator>
  <cp:lastModifiedBy>Tim Holtum</cp:lastModifiedBy>
  <cp:revision>21</cp:revision>
  <dcterms:created xsi:type="dcterms:W3CDTF">2016-01-28T02:04:32Z</dcterms:created>
  <dcterms:modified xsi:type="dcterms:W3CDTF">2018-05-07T09:05:51Z</dcterms:modified>
</cp:coreProperties>
</file>