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0C081-ED7D-4308-B2C7-BCD9422DEFAC}" type="datetimeFigureOut">
              <a:rPr lang="en-GB"/>
              <a:pPr>
                <a:defRPr/>
              </a:pPr>
              <a:t>08/05/2018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5F74B-F3AB-4F86-AAA2-B0D84FB078B1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9141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CF037-DDB2-4CA2-9092-9D692825024B}" type="datetimeFigureOut">
              <a:rPr lang="en-GB"/>
              <a:pPr>
                <a:defRPr/>
              </a:pPr>
              <a:t>08/05/2018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AA4CA-6951-4A7A-B595-0C3467A4CF36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2843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A5FA9-1413-462E-8A52-208B812D2F0E}" type="datetimeFigureOut">
              <a:rPr lang="en-GB"/>
              <a:pPr>
                <a:defRPr/>
              </a:pPr>
              <a:t>08/05/2018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DEE69-38B3-4713-B5B4-BF39BF04D18E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8544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D157A-B2F0-4296-9A1D-30DDA6B98289}" type="datetimeFigureOut">
              <a:rPr lang="en-GB"/>
              <a:pPr>
                <a:defRPr/>
              </a:pPr>
              <a:t>08/05/2018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C1668-5423-476E-8F22-0B453BCBD86E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568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284A3-CF88-4310-B50D-C654992B2207}" type="datetimeFigureOut">
              <a:rPr lang="en-GB"/>
              <a:pPr>
                <a:defRPr/>
              </a:pPr>
              <a:t>08/05/2018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8D35D-69AB-4C8B-9ABE-FCF53BF8D770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743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E0B9B-6128-463D-8B63-B384DCE947A2}" type="datetimeFigureOut">
              <a:rPr lang="en-GB"/>
              <a:pPr>
                <a:defRPr/>
              </a:pPr>
              <a:t>08/05/2018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350D6-2E8F-4962-A094-45D924F1314C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293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D8B88-9A06-428B-B2F7-6C53C372CFCB}" type="datetimeFigureOut">
              <a:rPr lang="en-GB"/>
              <a:pPr>
                <a:defRPr/>
              </a:pPr>
              <a:t>08/05/2018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497E5-3E24-46BA-8436-BEFC7CEB55BD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8514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A1893-3D90-463A-84A5-881556940971}" type="datetimeFigureOut">
              <a:rPr lang="en-GB"/>
              <a:pPr>
                <a:defRPr/>
              </a:pPr>
              <a:t>08/05/2018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8ED44-BD6C-4837-9159-C724CCE2915E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7241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234D4-1C7C-4FBA-808C-A56A03599891}" type="datetimeFigureOut">
              <a:rPr lang="en-GB"/>
              <a:pPr>
                <a:defRPr/>
              </a:pPr>
              <a:t>08/05/2018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9E773-71DC-418A-A51A-E97C53B1D250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458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79D29-C1FE-41FB-B9E2-81331B5F9CDA}" type="datetimeFigureOut">
              <a:rPr lang="en-GB"/>
              <a:pPr>
                <a:defRPr/>
              </a:pPr>
              <a:t>08/05/2018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0C940-BB22-4E72-89E2-53FCCBAE6B8C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5980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53ABB-EE91-47E1-A899-07AE14FCF2C8}" type="datetimeFigureOut">
              <a:rPr lang="en-GB"/>
              <a:pPr>
                <a:defRPr/>
              </a:pPr>
              <a:t>08/05/2018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0CA04-D60D-4C35-BBBC-BC2DB89B676D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8175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smtClean="0"/>
              <a:t>Click to edit Master title style</a:t>
            </a:r>
            <a:endParaRPr lang="en-GB" altLang="de-DE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smtClean="0"/>
              <a:t>Edit Master text styles</a:t>
            </a:r>
          </a:p>
          <a:p>
            <a:pPr lvl="1"/>
            <a:r>
              <a:rPr lang="en-US" altLang="de-DE" smtClean="0"/>
              <a:t>Second level</a:t>
            </a:r>
          </a:p>
          <a:p>
            <a:pPr lvl="2"/>
            <a:r>
              <a:rPr lang="en-US" altLang="de-DE" smtClean="0"/>
              <a:t>Third level</a:t>
            </a:r>
          </a:p>
          <a:p>
            <a:pPr lvl="3"/>
            <a:r>
              <a:rPr lang="en-US" altLang="de-DE" smtClean="0"/>
              <a:t>Fourth level</a:t>
            </a:r>
          </a:p>
          <a:p>
            <a:pPr lvl="4"/>
            <a:r>
              <a:rPr lang="en-US" altLang="de-DE" smtClean="0"/>
              <a:t>Fifth level</a:t>
            </a:r>
            <a:endParaRPr lang="en-GB" altLang="de-DE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B12793F-7752-4F17-BE69-BE97F53F707D}" type="datetimeFigureOut">
              <a:rPr lang="en-GB"/>
              <a:pPr>
                <a:defRPr/>
              </a:pPr>
              <a:t>08/05/2018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E763039-9A86-4BDE-84EB-01BEDB9F7EB7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50888" y="412750"/>
            <a:ext cx="10660547" cy="601549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dirty="0" smtClean="0">
                <a:solidFill>
                  <a:srgbClr val="15161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Absorptionsprozesse werden häufig </a:t>
            </a:r>
            <a:r>
              <a:rPr lang="de-DE" sz="2000" smtClean="0">
                <a:solidFill>
                  <a:srgbClr val="15161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zur Reinigung </a:t>
            </a:r>
            <a:r>
              <a:rPr lang="de-DE" sz="2000" dirty="0" smtClean="0">
                <a:solidFill>
                  <a:srgbClr val="15161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von Abluft angewendet.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Welches der genannten Absorptionsmittel ist am effektivsten zur Abtrennung von NH</a:t>
            </a:r>
            <a:r>
              <a:rPr lang="de-DE" sz="2000" baseline="-25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de-DE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  <a:endParaRPr lang="de-DE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49580" algn="just">
              <a:lnSpc>
                <a:spcPct val="107000"/>
              </a:lnSpc>
              <a:spcAft>
                <a:spcPts val="300"/>
              </a:spcAft>
              <a:defRPr/>
            </a:pPr>
            <a:endParaRPr lang="de-DE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+mj-lt"/>
              <a:buAutoNum type="alphaUcParenR"/>
              <a:defRPr/>
            </a:pPr>
            <a:r>
              <a:rPr lang="de-DE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Wasser</a:t>
            </a: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+mj-lt"/>
              <a:buAutoNum type="alphaUcParenR"/>
              <a:defRPr/>
            </a:pPr>
            <a:endParaRPr lang="de-DE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+mj-lt"/>
              <a:buAutoNum type="alphaUcParenR"/>
              <a:defRPr/>
            </a:pPr>
            <a:r>
              <a:rPr lang="de-DE" sz="2000" dirty="0" smtClean="0">
                <a:solidFill>
                  <a:srgbClr val="15161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Wässrige H</a:t>
            </a:r>
            <a:r>
              <a:rPr lang="de-DE" sz="2000" baseline="-25000" dirty="0" smtClean="0">
                <a:solidFill>
                  <a:srgbClr val="15161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de-DE" sz="2000" dirty="0" smtClean="0">
                <a:solidFill>
                  <a:srgbClr val="15161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</a:t>
            </a:r>
            <a:r>
              <a:rPr lang="de-DE" sz="2000" baseline="-25000" dirty="0" smtClean="0">
                <a:solidFill>
                  <a:srgbClr val="15161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de-DE" sz="2000" dirty="0" smtClean="0">
                <a:solidFill>
                  <a:srgbClr val="15161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-Lösung</a:t>
            </a:r>
            <a:endParaRPr lang="de-DE" sz="2000" dirty="0">
              <a:solidFill>
                <a:srgbClr val="151616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defRPr/>
            </a:pPr>
            <a:endParaRPr lang="de-DE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defRPr/>
            </a:pPr>
            <a:r>
              <a:rPr lang="de-DE" sz="2000" dirty="0" smtClean="0">
                <a:solidFill>
                  <a:srgbClr val="15161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</a:t>
            </a:r>
            <a:r>
              <a:rPr lang="de-DE" sz="2000" dirty="0">
                <a:solidFill>
                  <a:srgbClr val="15161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r>
              <a:rPr lang="de-DE" sz="2000" dirty="0" smtClean="0">
                <a:solidFill>
                  <a:srgbClr val="15161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Wässrige </a:t>
            </a:r>
            <a:r>
              <a:rPr lang="de-DE" sz="2000" dirty="0" err="1" smtClean="0">
                <a:solidFill>
                  <a:srgbClr val="15161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NaOH</a:t>
            </a:r>
            <a:r>
              <a:rPr lang="de-DE" sz="2000" dirty="0" smtClean="0">
                <a:solidFill>
                  <a:srgbClr val="15161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-Lösung</a:t>
            </a:r>
            <a:endParaRPr lang="de-DE" sz="2000" dirty="0">
              <a:solidFill>
                <a:srgbClr val="151616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defRPr/>
            </a:pPr>
            <a:endParaRPr lang="de-DE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defRPr/>
            </a:pPr>
            <a:r>
              <a:rPr lang="de-DE" sz="2000" dirty="0">
                <a:solidFill>
                  <a:srgbClr val="15161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D) </a:t>
            </a:r>
            <a:r>
              <a:rPr lang="de-DE" sz="2000" dirty="0" err="1">
                <a:solidFill>
                  <a:srgbClr val="15161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Diglycolamin</a:t>
            </a:r>
            <a:endParaRPr lang="de-DE" sz="2000" dirty="0" smtClean="0">
              <a:solidFill>
                <a:srgbClr val="151616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defRPr/>
            </a:pPr>
            <a:endParaRPr lang="de-DE" sz="2000" dirty="0">
              <a:solidFill>
                <a:srgbClr val="151616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defRPr/>
            </a:pPr>
            <a:endParaRPr lang="de-DE" sz="2000" dirty="0" smtClean="0">
              <a:solidFill>
                <a:srgbClr val="151616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defRPr/>
            </a:pPr>
            <a:endParaRPr lang="de-DE" sz="2000" dirty="0">
              <a:solidFill>
                <a:srgbClr val="151616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defRPr/>
            </a:pPr>
            <a:endParaRPr lang="de-DE" sz="2000" dirty="0" smtClean="0">
              <a:solidFill>
                <a:srgbClr val="151616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defRPr/>
            </a:pPr>
            <a:endParaRPr lang="de-DE" sz="2000" dirty="0">
              <a:solidFill>
                <a:srgbClr val="151616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defRPr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							</a:t>
            </a:r>
            <a:r>
              <a:rPr lang="en-GB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Richtige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Antwort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defRPr/>
            </a:pPr>
            <a:endParaRPr lang="de-DE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defRPr/>
            </a:pPr>
            <a:r>
              <a:rPr lang="de-DE" sz="2000" dirty="0">
                <a:solidFill>
                  <a:srgbClr val="15161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de-DE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</Words>
  <Application>Microsoft Office PowerPoint</Application>
  <PresentationFormat>Breitbild</PresentationFormat>
  <Paragraphs>18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Sebastian Schlücker</dc:creator>
  <cp:lastModifiedBy>Tim Holtum</cp:lastModifiedBy>
  <cp:revision>30</cp:revision>
  <dcterms:created xsi:type="dcterms:W3CDTF">2016-01-28T02:04:32Z</dcterms:created>
  <dcterms:modified xsi:type="dcterms:W3CDTF">2018-05-08T07:31:01Z</dcterms:modified>
</cp:coreProperties>
</file>