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C081-ED7D-4308-B2C7-BCD9422DEFAC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5F74B-F3AB-4F86-AAA2-B0D84FB078B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4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F037-DDB2-4CA2-9092-9D692825024B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A4CA-6951-4A7A-B595-0C3467A4CF3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84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A5FA9-1413-462E-8A52-208B812D2F0E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DEE69-38B3-4713-B5B4-BF39BF04D18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4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D157A-B2F0-4296-9A1D-30DDA6B98289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C1668-5423-476E-8F22-0B453BCBD86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6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84A3-CF88-4310-B50D-C654992B2207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D35D-69AB-4C8B-9ABE-FCF53BF8D77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43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E0B9B-6128-463D-8B63-B384DCE947A2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50D6-2E8F-4962-A094-45D924F1314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29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D8B88-9A06-428B-B2F7-6C53C372CFCB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497E5-3E24-46BA-8436-BEFC7CEB55B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51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1893-3D90-463A-84A5-881556940971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ED44-BD6C-4837-9159-C724CCE2915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24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34D4-1C7C-4FBA-808C-A56A03599891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9E773-71DC-418A-A51A-E97C53B1D25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45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9D29-C1FE-41FB-B9E2-81331B5F9CDA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0C940-BB22-4E72-89E2-53FCCBAE6B8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8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53ABB-EE91-47E1-A899-07AE14FCF2C8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CA04-D60D-4C35-BBBC-BC2DB89B676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17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  <a:endParaRPr lang="en-GB" alt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  <a:endParaRPr lang="en-GB" alt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12793F-7752-4F17-BE69-BE97F53F707D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763039-9A86-4BDE-84EB-01BEDB9F7EB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0888" y="412750"/>
            <a:ext cx="10646376" cy="660950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Adsorptionsprozesse können mit verschiedenen Modellen beschrieben werden.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Welche der genannten Isothermen eignet sich am besten zur Beschreibung der Adsorption</a:t>
            </a:r>
            <a:b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von mäßig polaren Gasen an porösen Katalysatoren bei Drücken zwischen 0,1 und 0,3 bar</a:t>
            </a:r>
            <a:b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 </a:t>
            </a:r>
            <a:r>
              <a:rPr lang="de-DE" sz="2000" dirty="0" err="1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Adsorbatanteilen</a:t>
            </a:r>
            <a:r>
              <a:rPr lang="de-DE" sz="200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über 20% im Gas?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07000"/>
              </a:lnSpc>
              <a:spcAft>
                <a:spcPts val="30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BET-Isotherme</a:t>
            </a: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Freundlich-Isotherme</a:t>
            </a: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Langmuir-Isotherme</a:t>
            </a: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Henry-Isotherme</a:t>
            </a: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 smtClean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Richtige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Antwort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Schlücker</dc:creator>
  <cp:lastModifiedBy>Tim Holtum</cp:lastModifiedBy>
  <cp:revision>27</cp:revision>
  <dcterms:created xsi:type="dcterms:W3CDTF">2016-01-28T02:04:32Z</dcterms:created>
  <dcterms:modified xsi:type="dcterms:W3CDTF">2018-05-08T07:31:10Z</dcterms:modified>
</cp:coreProperties>
</file>