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activeX/activeX1.xml" ContentType="application/vnd.ms-office.activeX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custDataLst>
    <p:tags r:id="rId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CB2BC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Tabelle1!$B$2:$B$5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92-43C6-902F-8F73AA421B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508955391"/>
        <c:axId val="1508955807"/>
      </c:barChart>
      <c:catAx>
        <c:axId val="150895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08955807"/>
        <c:crosses val="autoZero"/>
        <c:auto val="1"/>
        <c:lblAlgn val="ctr"/>
        <c:lblOffset val="100"/>
        <c:noMultiLvlLbl val="0"/>
      </c:catAx>
      <c:valAx>
        <c:axId val="1508955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08955391"/>
        <c:crosses val="autoZero"/>
        <c:crossBetween val="between"/>
      </c:valAx>
      <c:spPr>
        <a:noFill/>
        <a:ln w="9525" cap="flat" cmpd="sng" algn="ctr">
          <a:solidFill>
            <a:srgbClr val="D9D9D9"/>
          </a:solidFill>
          <a:prstDash val="solid"/>
          <a:round/>
          <a:headEnd type="none" w="med" len="med"/>
          <a:tailEnd type="none" w="med" len="med"/>
        </a:ln>
        <a:effectLst/>
      </c:spPr>
    </c:plotArea>
    <c:plotVisOnly val="1"/>
    <c:dispBlanksAs val="gap"/>
    <c:showDLblsOverMax val="0"/>
  </c:chart>
  <c:spPr>
    <a:noFill/>
    <a:ln>
      <a:noFill/>
    </a:ln>
    <a:effectLst/>
    <a:extLst>
      <a:ext uri="{909E8E84-426E-40DD-AFC4-6F175D3DCCD1}">
        <a14:hiddenFill xmlns:a14="http://schemas.microsoft.com/office/drawing/2010/main">
          <a:noFill/>
        </a14:hiddenFill>
      </a:ext>
    </a:extLst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0C081-ED7D-4308-B2C7-BCD9422DEFAC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5F74B-F3AB-4F86-AAA2-B0D84FB078B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4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CF037-DDB2-4CA2-9092-9D692825024B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AA4CA-6951-4A7A-B595-0C3467A4CF3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84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A5FA9-1413-462E-8A52-208B812D2F0E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DEE69-38B3-4713-B5B4-BF39BF04D18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4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D157A-B2F0-4296-9A1D-30DDA6B98289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C1668-5423-476E-8F22-0B453BCBD86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6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284A3-CF88-4310-B50D-C654992B2207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D35D-69AB-4C8B-9ABE-FCF53BF8D77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743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E0B9B-6128-463D-8B63-B384DCE947A2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350D6-2E8F-4962-A094-45D924F1314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29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D8B88-9A06-428B-B2F7-6C53C372CFCB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497E5-3E24-46BA-8436-BEFC7CEB55B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51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1893-3D90-463A-84A5-881556940971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8ED44-BD6C-4837-9159-C724CCE2915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24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234D4-1C7C-4FBA-808C-A56A03599891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9E773-71DC-418A-A51A-E97C53B1D25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45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79D29-C1FE-41FB-B9E2-81331B5F9CDA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0C940-BB22-4E72-89E2-53FCCBAE6B8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8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53ABB-EE91-47E1-A899-07AE14FCF2C8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CA04-D60D-4C35-BBBC-BC2DB89B676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17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  <a:endParaRPr lang="en-GB" altLang="de-D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  <a:endParaRPr lang="en-GB" altLang="de-D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12793F-7752-4F17-BE69-BE97F53F707D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763039-9A86-4BDE-84EB-01BEDB9F7EB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chart" Target="../charts/chart1.xml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duVoteChart"/>
          <p:cNvGraphicFramePr/>
          <p:nvPr>
            <p:extLst>
              <p:ext uri="{D42A27DB-BD31-4B8C-83A1-F6EECF244321}">
                <p14:modId xmlns:p14="http://schemas.microsoft.com/office/powerpoint/2010/main" val="1039648433"/>
              </p:ext>
            </p:extLst>
          </p:nvPr>
        </p:nvGraphicFramePr>
        <p:xfrm>
          <a:off x="8159570" y="2029181"/>
          <a:ext cx="3859436" cy="381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eduVoteInfo"/>
          <p:cNvSpPr/>
          <p:nvPr/>
        </p:nvSpPr>
        <p:spPr>
          <a:xfrm>
            <a:off x="8159570" y="6003906"/>
            <a:ext cx="3894666" cy="737462"/>
          </a:xfrm>
          <a:prstGeom prst="rect">
            <a:avLst/>
          </a:prstGeom>
          <a:solidFill>
            <a:srgbClr val="B4D2D5"/>
          </a:solidFill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rgbClr val="000000"/>
                </a:solidFill>
              </a:rPr>
              <a:t>ID = Hier_Ihre_ID</a:t>
            </a:r>
          </a:p>
          <a:p>
            <a:pPr algn="ctr"/>
            <a:r>
              <a:rPr lang="de-DE" smtClean="0">
                <a:solidFill>
                  <a:srgbClr val="000000"/>
                </a:solidFill>
              </a:rPr>
              <a:t>Umfrage noch nicht gestartet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eduVoteQuestionBox"/>
          <p:cNvSpPr txBox="1"/>
          <p:nvPr/>
        </p:nvSpPr>
        <p:spPr>
          <a:xfrm>
            <a:off x="1007435" y="508029"/>
            <a:ext cx="10574965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Absorptionsprozesse werden häufig zur Reinigung von Abluft angewendet.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Welches der genannten Absorptionsmittel ist am effektivsten zur Abtrennung von NH</a:t>
            </a:r>
            <a:r>
              <a:rPr lang="de-DE" sz="20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eduVoteAnswerBox"/>
          <p:cNvSpPr txBox="1"/>
          <p:nvPr/>
        </p:nvSpPr>
        <p:spPr>
          <a:xfrm>
            <a:off x="1007435" y="2584095"/>
            <a:ext cx="3556000" cy="270535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Wasser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Wässrige 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de-DE" sz="2000" baseline="-25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</a:t>
            </a:r>
            <a:r>
              <a:rPr lang="de-DE" sz="2000" baseline="-25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-Lösung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Wässrige </a:t>
            </a:r>
            <a:r>
              <a:rPr lang="de-DE" sz="2000" dirty="0" err="1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NaOH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-Lösung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r>
              <a:rPr lang="de-DE" sz="2000" dirty="0" err="1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Diglycolamin</a:t>
            </a: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de-DE" sz="2000" dirty="0"/>
          </a:p>
        </p:txBody>
      </p:sp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1026" name="eduVoteButton" r:id="rId3" imgW="2971800" imgH="504720"/>
        </mc:Choice>
        <mc:Fallback>
          <p:control name="eduVoteButton" r:id="rId3" imgW="2971800" imgH="504720">
            <p:pic>
              <p:nvPicPr>
                <p:cNvPr id="3" name="eduVoteButton"/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881563" y="6003925"/>
                  <a:ext cx="2976562" cy="50800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2332349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DUVOTEID" val="Hier_Ihre_ID"/>
  <p:tag name="EDUVOTEPWD" val="test"/>
  <p:tag name="EDUVOTEONLYONEVOTE" val="0"/>
  <p:tag name="EDUVOTECATCHNEX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DUVOTEINSERTTEXTFIELDS" val="1"/>
  <p:tag name="EDUVOTESLIDEVERSION" val="1"/>
  <p:tag name="EDUVOTECHARTTEMPLATE" val="1"/>
  <p:tag name="EDUVOTERESULTINPERCENT" val="1"/>
  <p:tag name="EDUVOTENUMANSWERS" val="4"/>
  <p:tag name="EDUVOTETYPE" val="A/B/C/D"/>
  <p:tag name="EDUVOTESTATE" val="0"/>
  <p:tag name="EDUVOTERESULT" val="0-0-0-0-0-0-0-0-0-0-0-0-0-0-0-0-&lt;br&gt;Gesamtanzahl der abgegebenen Stimmen: 0&lt;br&gt;A: 0 %&lt;br&gt;B: 0 %&lt;br&gt;C: 0 %&lt;br&gt;D: 0 %&lt;br&gt;E: 0 %&lt;br&gt;"/>
  <p:tag name="EDUVOTEMULTIPLECHOICE" val="0"/>
  <p:tag name="EDUVOTESHOWNUMBEROFVOTES" val="1"/>
  <p:tag name="EDUVOTETIMER" val="0"/>
  <p:tag name="EDUVOTECORRECTANSWER" val="1"/>
  <p:tag name="EDUVOTECORRECTANSWERACTIVE" val="1"/>
  <p:tag name="EDUVOTESHOWI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Schlücker</dc:creator>
  <cp:lastModifiedBy>Tim Holtum</cp:lastModifiedBy>
  <cp:revision>30</cp:revision>
  <dcterms:created xsi:type="dcterms:W3CDTF">2016-01-28T02:04:32Z</dcterms:created>
  <dcterms:modified xsi:type="dcterms:W3CDTF">2018-05-08T07:36:42Z</dcterms:modified>
</cp:coreProperties>
</file>